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66" r:id="rId6"/>
    <p:sldId id="258" r:id="rId7"/>
    <p:sldId id="262" r:id="rId8"/>
    <p:sldId id="268" r:id="rId9"/>
    <p:sldId id="261" r:id="rId10"/>
    <p:sldId id="267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  <a:srgbClr val="FFFFFF"/>
    <a:srgbClr val="A9A9A9"/>
    <a:srgbClr val="E9E9E9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4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ley Voris" userId="57509e41282bb22f" providerId="LiveId" clId="{C231B7E3-084C-4F98-BD6A-66D2645A40D7}"/>
    <pc:docChg chg="undo custSel addSld delSld modSld sldOrd">
      <pc:chgData name="Bradley Voris" userId="57509e41282bb22f" providerId="LiveId" clId="{C231B7E3-084C-4F98-BD6A-66D2645A40D7}" dt="2025-08-01T14:17:24.612" v="2524" actId="1076"/>
      <pc:docMkLst>
        <pc:docMk/>
      </pc:docMkLst>
      <pc:sldChg chg="modSp mod">
        <pc:chgData name="Bradley Voris" userId="57509e41282bb22f" providerId="LiveId" clId="{C231B7E3-084C-4F98-BD6A-66D2645A40D7}" dt="2025-07-23T19:13:18.629" v="112" actId="20577"/>
        <pc:sldMkLst>
          <pc:docMk/>
          <pc:sldMk cId="2767986750" sldId="257"/>
        </pc:sldMkLst>
        <pc:spChg chg="mod">
          <ac:chgData name="Bradley Voris" userId="57509e41282bb22f" providerId="LiveId" clId="{C231B7E3-084C-4F98-BD6A-66D2645A40D7}" dt="2025-07-23T19:13:02.905" v="94" actId="5793"/>
          <ac:spMkLst>
            <pc:docMk/>
            <pc:sldMk cId="2767986750" sldId="257"/>
            <ac:spMk id="8" creationId="{C4544965-F88F-5F6C-FBBD-2121A46674BE}"/>
          </ac:spMkLst>
        </pc:spChg>
        <pc:spChg chg="mod">
          <ac:chgData name="Bradley Voris" userId="57509e41282bb22f" providerId="LiveId" clId="{C231B7E3-084C-4F98-BD6A-66D2645A40D7}" dt="2025-07-23T19:13:18.629" v="112" actId="20577"/>
          <ac:spMkLst>
            <pc:docMk/>
            <pc:sldMk cId="2767986750" sldId="257"/>
            <ac:spMk id="9" creationId="{64E9ED36-11E8-145D-EC05-C55E97612B81}"/>
          </ac:spMkLst>
        </pc:spChg>
      </pc:sldChg>
      <pc:sldChg chg="addSp modSp mod ord">
        <pc:chgData name="Bradley Voris" userId="57509e41282bb22f" providerId="LiveId" clId="{C231B7E3-084C-4F98-BD6A-66D2645A40D7}" dt="2025-07-31T18:58:45.663" v="2395" actId="2711"/>
        <pc:sldMkLst>
          <pc:docMk/>
          <pc:sldMk cId="3365272139" sldId="258"/>
        </pc:sldMkLst>
        <pc:spChg chg="add mod">
          <ac:chgData name="Bradley Voris" userId="57509e41282bb22f" providerId="LiveId" clId="{C231B7E3-084C-4F98-BD6A-66D2645A40D7}" dt="2025-07-31T18:58:35.197" v="2393" actId="2711"/>
          <ac:spMkLst>
            <pc:docMk/>
            <pc:sldMk cId="3365272139" sldId="258"/>
            <ac:spMk id="2" creationId="{63F567EB-DEFE-095C-2B8F-08DFD4218936}"/>
          </ac:spMkLst>
        </pc:spChg>
        <pc:spChg chg="add mod">
          <ac:chgData name="Bradley Voris" userId="57509e41282bb22f" providerId="LiveId" clId="{C231B7E3-084C-4F98-BD6A-66D2645A40D7}" dt="2025-07-31T18:58:45.663" v="2395" actId="2711"/>
          <ac:spMkLst>
            <pc:docMk/>
            <pc:sldMk cId="3365272139" sldId="258"/>
            <ac:spMk id="4" creationId="{1DF9BAD5-A5E3-BA97-B01D-37D873577032}"/>
          </ac:spMkLst>
        </pc:spChg>
        <pc:spChg chg="add mod">
          <ac:chgData name="Bradley Voris" userId="57509e41282bb22f" providerId="LiveId" clId="{C231B7E3-084C-4F98-BD6A-66D2645A40D7}" dt="2025-07-23T19:14:44.259" v="128" actId="1076"/>
          <ac:spMkLst>
            <pc:docMk/>
            <pc:sldMk cId="3365272139" sldId="258"/>
            <ac:spMk id="5" creationId="{BACD817D-D807-76DC-2577-2C7DAED57D8B}"/>
          </ac:spMkLst>
        </pc:spChg>
        <pc:picChg chg="add mod">
          <ac:chgData name="Bradley Voris" userId="57509e41282bb22f" providerId="LiveId" clId="{C231B7E3-084C-4F98-BD6A-66D2645A40D7}" dt="2025-07-23T19:14:16.528" v="124" actId="1076"/>
          <ac:picMkLst>
            <pc:docMk/>
            <pc:sldMk cId="3365272139" sldId="258"/>
            <ac:picMk id="3" creationId="{5F741C6A-46E2-7C17-C32E-5C2B40A3F4C4}"/>
          </ac:picMkLst>
        </pc:picChg>
      </pc:sldChg>
      <pc:sldChg chg="del ord">
        <pc:chgData name="Bradley Voris" userId="57509e41282bb22f" providerId="LiveId" clId="{C231B7E3-084C-4F98-BD6A-66D2645A40D7}" dt="2025-07-31T18:29:00.821" v="2143" actId="2696"/>
        <pc:sldMkLst>
          <pc:docMk/>
          <pc:sldMk cId="662190182" sldId="260"/>
        </pc:sldMkLst>
      </pc:sldChg>
      <pc:sldChg chg="addSp modSp add mod ord">
        <pc:chgData name="Bradley Voris" userId="57509e41282bb22f" providerId="LiveId" clId="{C231B7E3-084C-4F98-BD6A-66D2645A40D7}" dt="2025-07-24T11:20:03.321" v="788" actId="1076"/>
        <pc:sldMkLst>
          <pc:docMk/>
          <pc:sldMk cId="3783283485" sldId="261"/>
        </pc:sldMkLst>
        <pc:spChg chg="add mod">
          <ac:chgData name="Bradley Voris" userId="57509e41282bb22f" providerId="LiveId" clId="{C231B7E3-084C-4F98-BD6A-66D2645A40D7}" dt="2025-07-24T11:20:03.321" v="788" actId="1076"/>
          <ac:spMkLst>
            <pc:docMk/>
            <pc:sldMk cId="3783283485" sldId="261"/>
            <ac:spMk id="2" creationId="{BAC15B86-28E1-1F82-25F2-3556952F6C7B}"/>
          </ac:spMkLst>
        </pc:spChg>
        <pc:picChg chg="add mod">
          <ac:chgData name="Bradley Voris" userId="57509e41282bb22f" providerId="LiveId" clId="{C231B7E3-084C-4F98-BD6A-66D2645A40D7}" dt="2025-07-24T10:59:44.547" v="137" actId="14100"/>
          <ac:picMkLst>
            <pc:docMk/>
            <pc:sldMk cId="3783283485" sldId="261"/>
            <ac:picMk id="3" creationId="{2240EBEC-0BF2-D13E-A9B2-3C75EC99B294}"/>
          </ac:picMkLst>
        </pc:picChg>
      </pc:sldChg>
      <pc:sldChg chg="addSp delSp modSp add mod ord">
        <pc:chgData name="Bradley Voris" userId="57509e41282bb22f" providerId="LiveId" clId="{C231B7E3-084C-4F98-BD6A-66D2645A40D7}" dt="2025-07-31T18:27:26.118" v="2131" actId="1076"/>
        <pc:sldMkLst>
          <pc:docMk/>
          <pc:sldMk cId="4255141060" sldId="262"/>
        </pc:sldMkLst>
        <pc:spChg chg="add mod">
          <ac:chgData name="Bradley Voris" userId="57509e41282bb22f" providerId="LiveId" clId="{C231B7E3-084C-4F98-BD6A-66D2645A40D7}" dt="2025-07-31T18:26:59.527" v="2126" actId="108"/>
          <ac:spMkLst>
            <pc:docMk/>
            <pc:sldMk cId="4255141060" sldId="262"/>
            <ac:spMk id="2" creationId="{33EA80F3-ABF4-726E-492F-6925A0D1AC39}"/>
          </ac:spMkLst>
        </pc:spChg>
        <pc:spChg chg="add mod">
          <ac:chgData name="Bradley Voris" userId="57509e41282bb22f" providerId="LiveId" clId="{C231B7E3-084C-4F98-BD6A-66D2645A40D7}" dt="2025-07-31T18:27:23.176" v="2130" actId="1076"/>
          <ac:spMkLst>
            <pc:docMk/>
            <pc:sldMk cId="4255141060" sldId="262"/>
            <ac:spMk id="3" creationId="{E5B4A8B2-CC76-A7BF-A25D-F64DD48CB025}"/>
          </ac:spMkLst>
        </pc:spChg>
        <pc:spChg chg="add mod">
          <ac:chgData name="Bradley Voris" userId="57509e41282bb22f" providerId="LiveId" clId="{C231B7E3-084C-4F98-BD6A-66D2645A40D7}" dt="2025-07-24T11:19:53.892" v="786"/>
          <ac:spMkLst>
            <pc:docMk/>
            <pc:sldMk cId="4255141060" sldId="262"/>
            <ac:spMk id="4" creationId="{E2EC2A73-2C3C-2204-F243-9336463C9701}"/>
          </ac:spMkLst>
        </pc:spChg>
        <pc:spChg chg="add mod">
          <ac:chgData name="Bradley Voris" userId="57509e41282bb22f" providerId="LiveId" clId="{C231B7E3-084C-4F98-BD6A-66D2645A40D7}" dt="2025-07-31T18:27:26.118" v="2131" actId="1076"/>
          <ac:spMkLst>
            <pc:docMk/>
            <pc:sldMk cId="4255141060" sldId="262"/>
            <ac:spMk id="5" creationId="{179BF53F-1F19-9341-44C5-12A4FA97F3E9}"/>
          </ac:spMkLst>
        </pc:spChg>
        <pc:spChg chg="add del mod">
          <ac:chgData name="Bradley Voris" userId="57509e41282bb22f" providerId="LiveId" clId="{C231B7E3-084C-4F98-BD6A-66D2645A40D7}" dt="2025-07-31T15:14:32.008" v="927" actId="478"/>
          <ac:spMkLst>
            <pc:docMk/>
            <pc:sldMk cId="4255141060" sldId="262"/>
            <ac:spMk id="6" creationId="{E1218F3F-F8D8-45A9-418C-ADACD42D61E2}"/>
          </ac:spMkLst>
        </pc:spChg>
        <pc:spChg chg="add del mod">
          <ac:chgData name="Bradley Voris" userId="57509e41282bb22f" providerId="LiveId" clId="{C231B7E3-084C-4F98-BD6A-66D2645A40D7}" dt="2025-07-31T15:15:33.633" v="953" actId="478"/>
          <ac:spMkLst>
            <pc:docMk/>
            <pc:sldMk cId="4255141060" sldId="262"/>
            <ac:spMk id="8" creationId="{310A2AFA-7AA3-F3BE-D9A8-E1CADE1CE1A4}"/>
          </ac:spMkLst>
        </pc:spChg>
        <pc:spChg chg="mod">
          <ac:chgData name="Bradley Voris" userId="57509e41282bb22f" providerId="LiveId" clId="{C231B7E3-084C-4F98-BD6A-66D2645A40D7}" dt="2025-07-31T18:26:30.403" v="2122" actId="2711"/>
          <ac:spMkLst>
            <pc:docMk/>
            <pc:sldMk cId="4255141060" sldId="262"/>
            <ac:spMk id="9" creationId="{0F453C4D-5960-7163-CC6D-179320D96128}"/>
          </ac:spMkLst>
        </pc:spChg>
        <pc:spChg chg="add mod">
          <ac:chgData name="Bradley Voris" userId="57509e41282bb22f" providerId="LiveId" clId="{C231B7E3-084C-4F98-BD6A-66D2645A40D7}" dt="2025-07-31T18:26:51.130" v="2125" actId="108"/>
          <ac:spMkLst>
            <pc:docMk/>
            <pc:sldMk cId="4255141060" sldId="262"/>
            <ac:spMk id="10" creationId="{5A88ED7B-F02E-C8B6-88F4-83E012FEE393}"/>
          </ac:spMkLst>
        </pc:spChg>
        <pc:spChg chg="add mod">
          <ac:chgData name="Bradley Voris" userId="57509e41282bb22f" providerId="LiveId" clId="{C231B7E3-084C-4F98-BD6A-66D2645A40D7}" dt="2025-07-31T18:26:41.848" v="2124" actId="108"/>
          <ac:spMkLst>
            <pc:docMk/>
            <pc:sldMk cId="4255141060" sldId="262"/>
            <ac:spMk id="12" creationId="{C05805AA-254F-CA1F-4B71-8C2F94F380C3}"/>
          </ac:spMkLst>
        </pc:spChg>
        <pc:spChg chg="add mod">
          <ac:chgData name="Bradley Voris" userId="57509e41282bb22f" providerId="LiveId" clId="{C231B7E3-084C-4F98-BD6A-66D2645A40D7}" dt="2025-07-31T18:26:33.528" v="2123" actId="108"/>
          <ac:spMkLst>
            <pc:docMk/>
            <pc:sldMk cId="4255141060" sldId="262"/>
            <ac:spMk id="14" creationId="{4DBF23BF-96CC-1F25-562F-1CF05962D026}"/>
          </ac:spMkLst>
        </pc:spChg>
      </pc:sldChg>
      <pc:sldChg chg="addSp delSp modSp add mod ord">
        <pc:chgData name="Bradley Voris" userId="57509e41282bb22f" providerId="LiveId" clId="{C231B7E3-084C-4F98-BD6A-66D2645A40D7}" dt="2025-08-01T14:07:59.439" v="2508" actId="20577"/>
        <pc:sldMkLst>
          <pc:docMk/>
          <pc:sldMk cId="3457180313" sldId="263"/>
        </pc:sldMkLst>
        <pc:spChg chg="mod">
          <ac:chgData name="Bradley Voris" userId="57509e41282bb22f" providerId="LiveId" clId="{C231B7E3-084C-4F98-BD6A-66D2645A40D7}" dt="2025-07-31T20:15:13.680" v="2422" actId="20577"/>
          <ac:spMkLst>
            <pc:docMk/>
            <pc:sldMk cId="3457180313" sldId="263"/>
            <ac:spMk id="2" creationId="{0FEBA8C9-D7C7-4297-5BF0-88269BC5F89E}"/>
          </ac:spMkLst>
        </pc:spChg>
        <pc:spChg chg="add mod">
          <ac:chgData name="Bradley Voris" userId="57509e41282bb22f" providerId="LiveId" clId="{C231B7E3-084C-4F98-BD6A-66D2645A40D7}" dt="2025-08-01T14:07:59.439" v="2508" actId="20577"/>
          <ac:spMkLst>
            <pc:docMk/>
            <pc:sldMk cId="3457180313" sldId="263"/>
            <ac:spMk id="4" creationId="{40A68E22-1050-3AFB-996E-DDD3936E75CB}"/>
          </ac:spMkLst>
        </pc:spChg>
        <pc:spChg chg="add mod">
          <ac:chgData name="Bradley Voris" userId="57509e41282bb22f" providerId="LiveId" clId="{C231B7E3-084C-4F98-BD6A-66D2645A40D7}" dt="2025-07-24T11:20:05.597" v="789"/>
          <ac:spMkLst>
            <pc:docMk/>
            <pc:sldMk cId="3457180313" sldId="263"/>
            <ac:spMk id="6" creationId="{36963E8A-BBBF-5A06-9E43-AFE01E2FC2B4}"/>
          </ac:spMkLst>
        </pc:spChg>
        <pc:picChg chg="add del mod">
          <ac:chgData name="Bradley Voris" userId="57509e41282bb22f" providerId="LiveId" clId="{C231B7E3-084C-4F98-BD6A-66D2645A40D7}" dt="2025-07-31T18:21:55.351" v="2102" actId="21"/>
          <ac:picMkLst>
            <pc:docMk/>
            <pc:sldMk cId="3457180313" sldId="263"/>
            <ac:picMk id="5" creationId="{FF26D9A2-7F68-6922-B19D-018A113F7E93}"/>
          </ac:picMkLst>
        </pc:picChg>
      </pc:sldChg>
      <pc:sldChg chg="addSp delSp modSp add mod ord">
        <pc:chgData name="Bradley Voris" userId="57509e41282bb22f" providerId="LiveId" clId="{C231B7E3-084C-4F98-BD6A-66D2645A40D7}" dt="2025-07-31T19:11:27.020" v="2397" actId="1076"/>
        <pc:sldMkLst>
          <pc:docMk/>
          <pc:sldMk cId="2784475756" sldId="264"/>
        </pc:sldMkLst>
        <pc:spChg chg="add mod">
          <ac:chgData name="Bradley Voris" userId="57509e41282bb22f" providerId="LiveId" clId="{C231B7E3-084C-4F98-BD6A-66D2645A40D7}" dt="2025-07-31T18:28:02.639" v="2136" actId="1076"/>
          <ac:spMkLst>
            <pc:docMk/>
            <pc:sldMk cId="2784475756" sldId="264"/>
            <ac:spMk id="2" creationId="{9CB6A5A9-40FA-7BFA-5C4F-C167664AD1E6}"/>
          </ac:spMkLst>
        </pc:spChg>
        <pc:spChg chg="add mod">
          <ac:chgData name="Bradley Voris" userId="57509e41282bb22f" providerId="LiveId" clId="{C231B7E3-084C-4F98-BD6A-66D2645A40D7}" dt="2025-07-31T19:11:21.690" v="2396"/>
          <ac:spMkLst>
            <pc:docMk/>
            <pc:sldMk cId="2784475756" sldId="264"/>
            <ac:spMk id="5" creationId="{9EEDF602-6E12-2DDB-BC2C-97EE58668539}"/>
          </ac:spMkLst>
        </pc:spChg>
        <pc:spChg chg="del">
          <ac:chgData name="Bradley Voris" userId="57509e41282bb22f" providerId="LiveId" clId="{C231B7E3-084C-4F98-BD6A-66D2645A40D7}" dt="2025-07-31T14:00:21.489" v="829" actId="478"/>
          <ac:spMkLst>
            <pc:docMk/>
            <pc:sldMk cId="2784475756" sldId="264"/>
            <ac:spMk id="9" creationId="{FE3F03A7-3E03-A392-531A-835E4E3D6A50}"/>
          </ac:spMkLst>
        </pc:spChg>
        <pc:picChg chg="add mod">
          <ac:chgData name="Bradley Voris" userId="57509e41282bb22f" providerId="LiveId" clId="{C231B7E3-084C-4F98-BD6A-66D2645A40D7}" dt="2025-07-31T19:11:27.020" v="2397" actId="1076"/>
          <ac:picMkLst>
            <pc:docMk/>
            <pc:sldMk cId="2784475756" sldId="264"/>
            <ac:picMk id="4" creationId="{3FCAC360-5FD9-CC74-F1D5-DF4BE765E967}"/>
          </ac:picMkLst>
        </pc:picChg>
      </pc:sldChg>
      <pc:sldChg chg="new del">
        <pc:chgData name="Bradley Voris" userId="57509e41282bb22f" providerId="LiveId" clId="{C231B7E3-084C-4F98-BD6A-66D2645A40D7}" dt="2025-07-24T11:13:17.229" v="511" actId="680"/>
        <pc:sldMkLst>
          <pc:docMk/>
          <pc:sldMk cId="4091349494" sldId="264"/>
        </pc:sldMkLst>
      </pc:sldChg>
      <pc:sldChg chg="addSp delSp modSp add mod ord">
        <pc:chgData name="Bradley Voris" userId="57509e41282bb22f" providerId="LiveId" clId="{C231B7E3-084C-4F98-BD6A-66D2645A40D7}" dt="2025-08-01T14:09:16.852" v="2520" actId="403"/>
        <pc:sldMkLst>
          <pc:docMk/>
          <pc:sldMk cId="2509808633" sldId="265"/>
        </pc:sldMkLst>
        <pc:spChg chg="mod">
          <ac:chgData name="Bradley Voris" userId="57509e41282bb22f" providerId="LiveId" clId="{C231B7E3-084C-4F98-BD6A-66D2645A40D7}" dt="2025-08-01T14:09:16.852" v="2520" actId="403"/>
          <ac:spMkLst>
            <pc:docMk/>
            <pc:sldMk cId="2509808633" sldId="265"/>
            <ac:spMk id="2" creationId="{D1002E74-2D30-FC61-1742-07431A48A3F3}"/>
          </ac:spMkLst>
        </pc:spChg>
        <pc:spChg chg="mod">
          <ac:chgData name="Bradley Voris" userId="57509e41282bb22f" providerId="LiveId" clId="{C231B7E3-084C-4F98-BD6A-66D2645A40D7}" dt="2025-08-01T14:08:48.313" v="2511" actId="403"/>
          <ac:spMkLst>
            <pc:docMk/>
            <pc:sldMk cId="2509808633" sldId="265"/>
            <ac:spMk id="4" creationId="{E0928B3F-F9AB-91CD-CCD3-73F9C31671A1}"/>
          </ac:spMkLst>
        </pc:spChg>
        <pc:picChg chg="add mod">
          <ac:chgData name="Bradley Voris" userId="57509e41282bb22f" providerId="LiveId" clId="{C231B7E3-084C-4F98-BD6A-66D2645A40D7}" dt="2025-07-31T18:08:52.400" v="2093" actId="1076"/>
          <ac:picMkLst>
            <pc:docMk/>
            <pc:sldMk cId="2509808633" sldId="265"/>
            <ac:picMk id="6" creationId="{44F2A219-02F5-9D68-34CD-7E006241E52E}"/>
          </ac:picMkLst>
        </pc:picChg>
      </pc:sldChg>
      <pc:sldChg chg="addSp delSp modSp add mod ord">
        <pc:chgData name="Bradley Voris" userId="57509e41282bb22f" providerId="LiveId" clId="{C231B7E3-084C-4F98-BD6A-66D2645A40D7}" dt="2025-08-01T13:30:45.818" v="2447" actId="1076"/>
        <pc:sldMkLst>
          <pc:docMk/>
          <pc:sldMk cId="1127388683" sldId="266"/>
        </pc:sldMkLst>
        <pc:spChg chg="del mod">
          <ac:chgData name="Bradley Voris" userId="57509e41282bb22f" providerId="LiveId" clId="{C231B7E3-084C-4F98-BD6A-66D2645A40D7}" dt="2025-07-31T18:48:25.241" v="2311" actId="21"/>
          <ac:spMkLst>
            <pc:docMk/>
            <pc:sldMk cId="1127388683" sldId="266"/>
            <ac:spMk id="2" creationId="{6F2BAD36-88D2-A4E2-EE58-4EE88D35E196}"/>
          </ac:spMkLst>
        </pc:spChg>
        <pc:spChg chg="add mod">
          <ac:chgData name="Bradley Voris" userId="57509e41282bb22f" providerId="LiveId" clId="{C231B7E3-084C-4F98-BD6A-66D2645A40D7}" dt="2025-08-01T13:27:50.241" v="2429"/>
          <ac:spMkLst>
            <pc:docMk/>
            <pc:sldMk cId="1127388683" sldId="266"/>
            <ac:spMk id="4" creationId="{6F2BAD36-88D2-A4E2-EE58-4EE88D35E196}"/>
          </ac:spMkLst>
        </pc:spChg>
        <pc:spChg chg="del">
          <ac:chgData name="Bradley Voris" userId="57509e41282bb22f" providerId="LiveId" clId="{C231B7E3-084C-4F98-BD6A-66D2645A40D7}" dt="2025-07-31T15:17:56.746" v="1001" actId="478"/>
          <ac:spMkLst>
            <pc:docMk/>
            <pc:sldMk cId="1127388683" sldId="266"/>
            <ac:spMk id="4" creationId="{EDA427A6-13AD-C29D-9763-B6D8E5E4CBE7}"/>
          </ac:spMkLst>
        </pc:spChg>
        <pc:spChg chg="add del">
          <ac:chgData name="Bradley Voris" userId="57509e41282bb22f" providerId="LiveId" clId="{C231B7E3-084C-4F98-BD6A-66D2645A40D7}" dt="2025-07-31T18:48:38.040" v="2316" actId="21"/>
          <ac:spMkLst>
            <pc:docMk/>
            <pc:sldMk cId="1127388683" sldId="266"/>
            <ac:spMk id="5" creationId="{682260A6-A472-31E2-CF5B-9025E29D8B10}"/>
          </ac:spMkLst>
        </pc:spChg>
        <pc:spChg chg="add del mod">
          <ac:chgData name="Bradley Voris" userId="57509e41282bb22f" providerId="LiveId" clId="{C231B7E3-084C-4F98-BD6A-66D2645A40D7}" dt="2025-08-01T13:27:54.041" v="2431"/>
          <ac:spMkLst>
            <pc:docMk/>
            <pc:sldMk cId="1127388683" sldId="266"/>
            <ac:spMk id="6" creationId="{ED840A54-30A8-F213-0EA4-B2DB471775AB}"/>
          </ac:spMkLst>
        </pc:spChg>
        <pc:spChg chg="add del mod">
          <ac:chgData name="Bradley Voris" userId="57509e41282bb22f" providerId="LiveId" clId="{C231B7E3-084C-4F98-BD6A-66D2645A40D7}" dt="2025-08-01T13:27:59.105" v="2433"/>
          <ac:spMkLst>
            <pc:docMk/>
            <pc:sldMk cId="1127388683" sldId="266"/>
            <ac:spMk id="7" creationId="{71022AF7-B497-5C5A-1FED-D25279DFE779}"/>
          </ac:spMkLst>
        </pc:spChg>
        <pc:spChg chg="add del mod">
          <ac:chgData name="Bradley Voris" userId="57509e41282bb22f" providerId="LiveId" clId="{C231B7E3-084C-4F98-BD6A-66D2645A40D7}" dt="2025-08-01T13:27:49.537" v="2428" actId="21"/>
          <ac:spMkLst>
            <pc:docMk/>
            <pc:sldMk cId="1127388683" sldId="266"/>
            <ac:spMk id="10" creationId="{6F2BAD36-88D2-A4E2-EE58-4EE88D35E196}"/>
          </ac:spMkLst>
        </pc:spChg>
        <pc:spChg chg="add del mod">
          <ac:chgData name="Bradley Voris" userId="57509e41282bb22f" providerId="LiveId" clId="{C231B7E3-084C-4F98-BD6A-66D2645A40D7}" dt="2025-08-01T13:27:53.328" v="2430" actId="21"/>
          <ac:spMkLst>
            <pc:docMk/>
            <pc:sldMk cId="1127388683" sldId="266"/>
            <ac:spMk id="11" creationId="{ED840A54-30A8-F213-0EA4-B2DB471775AB}"/>
          </ac:spMkLst>
        </pc:spChg>
        <pc:spChg chg="add del mod">
          <ac:chgData name="Bradley Voris" userId="57509e41282bb22f" providerId="LiveId" clId="{C231B7E3-084C-4F98-BD6A-66D2645A40D7}" dt="2025-08-01T13:27:58.632" v="2432" actId="21"/>
          <ac:spMkLst>
            <pc:docMk/>
            <pc:sldMk cId="1127388683" sldId="266"/>
            <ac:spMk id="12" creationId="{71022AF7-B497-5C5A-1FED-D25279DFE779}"/>
          </ac:spMkLst>
        </pc:spChg>
        <pc:spChg chg="add mod">
          <ac:chgData name="Bradley Voris" userId="57509e41282bb22f" providerId="LiveId" clId="{C231B7E3-084C-4F98-BD6A-66D2645A40D7}" dt="2025-07-31T18:58:20.812" v="2391" actId="1076"/>
          <ac:spMkLst>
            <pc:docMk/>
            <pc:sldMk cId="1127388683" sldId="266"/>
            <ac:spMk id="13" creationId="{6C8ECD8E-8DA1-48B5-B4FB-9FDA7877E3B7}"/>
          </ac:spMkLst>
        </pc:spChg>
        <pc:picChg chg="add mod">
          <ac:chgData name="Bradley Voris" userId="57509e41282bb22f" providerId="LiveId" clId="{C231B7E3-084C-4F98-BD6A-66D2645A40D7}" dt="2025-08-01T13:28:04.216" v="2434" actId="1076"/>
          <ac:picMkLst>
            <pc:docMk/>
            <pc:sldMk cId="1127388683" sldId="266"/>
            <ac:picMk id="3" creationId="{1348747B-34F7-AD70-B6FE-AFD8E565A14B}"/>
          </ac:picMkLst>
        </pc:picChg>
        <pc:picChg chg="del">
          <ac:chgData name="Bradley Voris" userId="57509e41282bb22f" providerId="LiveId" clId="{C231B7E3-084C-4F98-BD6A-66D2645A40D7}" dt="2025-07-31T15:17:29.884" v="955" actId="478"/>
          <ac:picMkLst>
            <pc:docMk/>
            <pc:sldMk cId="1127388683" sldId="266"/>
            <ac:picMk id="3" creationId="{171FFD7C-6E31-A0E7-DD01-F2BC42429863}"/>
          </ac:picMkLst>
        </pc:picChg>
        <pc:picChg chg="add del mod">
          <ac:chgData name="Bradley Voris" userId="57509e41282bb22f" providerId="LiveId" clId="{C231B7E3-084C-4F98-BD6A-66D2645A40D7}" dt="2025-08-01T13:26:53.981" v="2423" actId="478"/>
          <ac:picMkLst>
            <pc:docMk/>
            <pc:sldMk cId="1127388683" sldId="266"/>
            <ac:picMk id="9" creationId="{C7C34C13-05AB-8F56-F0D6-E4FCD8F85E93}"/>
          </ac:picMkLst>
        </pc:picChg>
        <pc:picChg chg="add mod">
          <ac:chgData name="Bradley Voris" userId="57509e41282bb22f" providerId="LiveId" clId="{C231B7E3-084C-4F98-BD6A-66D2645A40D7}" dt="2025-08-01T13:30:39.503" v="2445" actId="1076"/>
          <ac:picMkLst>
            <pc:docMk/>
            <pc:sldMk cId="1127388683" sldId="266"/>
            <ac:picMk id="14" creationId="{BECF6CCA-9E94-586A-04AC-3191DBD2CE84}"/>
          </ac:picMkLst>
        </pc:picChg>
        <pc:picChg chg="add mod">
          <ac:chgData name="Bradley Voris" userId="57509e41282bb22f" providerId="LiveId" clId="{C231B7E3-084C-4F98-BD6A-66D2645A40D7}" dt="2025-08-01T13:30:45.818" v="2447" actId="1076"/>
          <ac:picMkLst>
            <pc:docMk/>
            <pc:sldMk cId="1127388683" sldId="266"/>
            <ac:picMk id="15" creationId="{B84F00E7-3F9C-F1F1-B4D0-9ABA65C3E3C8}"/>
          </ac:picMkLst>
        </pc:picChg>
      </pc:sldChg>
      <pc:sldChg chg="addSp delSp modSp add mod">
        <pc:chgData name="Bradley Voris" userId="57509e41282bb22f" providerId="LiveId" clId="{C231B7E3-084C-4F98-BD6A-66D2645A40D7}" dt="2025-08-01T14:17:24.612" v="2524" actId="1076"/>
        <pc:sldMkLst>
          <pc:docMk/>
          <pc:sldMk cId="3655334131" sldId="267"/>
        </pc:sldMkLst>
        <pc:spChg chg="add mod">
          <ac:chgData name="Bradley Voris" userId="57509e41282bb22f" providerId="LiveId" clId="{C231B7E3-084C-4F98-BD6A-66D2645A40D7}" dt="2025-07-31T18:25:42.012" v="2113" actId="2711"/>
          <ac:spMkLst>
            <pc:docMk/>
            <pc:sldMk cId="3655334131" sldId="267"/>
            <ac:spMk id="8" creationId="{1E4A8299-8929-876E-F55E-1907A34DBE99}"/>
          </ac:spMkLst>
        </pc:spChg>
        <pc:spChg chg="add mod">
          <ac:chgData name="Bradley Voris" userId="57509e41282bb22f" providerId="LiveId" clId="{C231B7E3-084C-4F98-BD6A-66D2645A40D7}" dt="2025-07-31T18:56:13.793" v="2366" actId="207"/>
          <ac:spMkLst>
            <pc:docMk/>
            <pc:sldMk cId="3655334131" sldId="267"/>
            <ac:spMk id="9" creationId="{578E2FFA-A465-75B5-7A16-4AE2D65576C7}"/>
          </ac:spMkLst>
        </pc:spChg>
        <pc:picChg chg="del">
          <ac:chgData name="Bradley Voris" userId="57509e41282bb22f" providerId="LiveId" clId="{C231B7E3-084C-4F98-BD6A-66D2645A40D7}" dt="2025-07-31T17:50:00.896" v="1862" actId="478"/>
          <ac:picMkLst>
            <pc:docMk/>
            <pc:sldMk cId="3655334131" sldId="267"/>
            <ac:picMk id="3" creationId="{E66A24D4-3D12-6B80-48EB-145B10D205A7}"/>
          </ac:picMkLst>
        </pc:picChg>
        <pc:picChg chg="add mod">
          <ac:chgData name="Bradley Voris" userId="57509e41282bb22f" providerId="LiveId" clId="{C231B7E3-084C-4F98-BD6A-66D2645A40D7}" dt="2025-08-01T14:17:24.612" v="2524" actId="1076"/>
          <ac:picMkLst>
            <pc:docMk/>
            <pc:sldMk cId="3655334131" sldId="267"/>
            <ac:picMk id="4" creationId="{9FF88DA6-D3CD-F883-F40D-7326BCCA2BF7}"/>
          </ac:picMkLst>
        </pc:picChg>
        <pc:picChg chg="add del mod">
          <ac:chgData name="Bradley Voris" userId="57509e41282bb22f" providerId="LiveId" clId="{C231B7E3-084C-4F98-BD6A-66D2645A40D7}" dt="2025-07-31T17:52:29.312" v="1866" actId="478"/>
          <ac:picMkLst>
            <pc:docMk/>
            <pc:sldMk cId="3655334131" sldId="267"/>
            <ac:picMk id="5" creationId="{57EC9912-424F-AA83-A0B0-2EC9AAD2D8F4}"/>
          </ac:picMkLst>
        </pc:picChg>
        <pc:picChg chg="add del mod">
          <ac:chgData name="Bradley Voris" userId="57509e41282bb22f" providerId="LiveId" clId="{C231B7E3-084C-4F98-BD6A-66D2645A40D7}" dt="2025-08-01T14:17:05.852" v="2521" actId="478"/>
          <ac:picMkLst>
            <pc:docMk/>
            <pc:sldMk cId="3655334131" sldId="267"/>
            <ac:picMk id="7" creationId="{A557DF84-013E-4640-8ABD-0C0BBF791711}"/>
          </ac:picMkLst>
        </pc:picChg>
        <pc:picChg chg="add mod">
          <ac:chgData name="Bradley Voris" userId="57509e41282bb22f" providerId="LiveId" clId="{C231B7E3-084C-4F98-BD6A-66D2645A40D7}" dt="2025-07-31T18:14:20.251" v="2098" actId="1076"/>
          <ac:picMkLst>
            <pc:docMk/>
            <pc:sldMk cId="3655334131" sldId="267"/>
            <ac:picMk id="11" creationId="{F3E4BDFF-17C4-4BA4-597B-2A85BE354E65}"/>
          </ac:picMkLst>
        </pc:picChg>
      </pc:sldChg>
      <pc:sldChg chg="new del">
        <pc:chgData name="Bradley Voris" userId="57509e41282bb22f" providerId="LiveId" clId="{C231B7E3-084C-4F98-BD6A-66D2645A40D7}" dt="2025-07-31T18:29:31.501" v="2145" actId="680"/>
        <pc:sldMkLst>
          <pc:docMk/>
          <pc:sldMk cId="664537509" sldId="268"/>
        </pc:sldMkLst>
      </pc:sldChg>
      <pc:sldChg chg="addSp delSp modSp add mod ord">
        <pc:chgData name="Bradley Voris" userId="57509e41282bb22f" providerId="LiveId" clId="{C231B7E3-084C-4F98-BD6A-66D2645A40D7}" dt="2025-07-31T18:39:21.154" v="2251" actId="1076"/>
        <pc:sldMkLst>
          <pc:docMk/>
          <pc:sldMk cId="1630088962" sldId="268"/>
        </pc:sldMkLst>
        <pc:spChg chg="mod">
          <ac:chgData name="Bradley Voris" userId="57509e41282bb22f" providerId="LiveId" clId="{C231B7E3-084C-4F98-BD6A-66D2645A40D7}" dt="2025-07-31T18:30:24.725" v="2210" actId="27636"/>
          <ac:spMkLst>
            <pc:docMk/>
            <pc:sldMk cId="1630088962" sldId="268"/>
            <ac:spMk id="2" creationId="{4E766898-E6F6-70D1-E963-3426AB7D6FF7}"/>
          </ac:spMkLst>
        </pc:spChg>
        <pc:spChg chg="add del">
          <ac:chgData name="Bradley Voris" userId="57509e41282bb22f" providerId="LiveId" clId="{C231B7E3-084C-4F98-BD6A-66D2645A40D7}" dt="2025-07-31T18:32:09.307" v="2232" actId="478"/>
          <ac:spMkLst>
            <pc:docMk/>
            <pc:sldMk cId="1630088962" sldId="268"/>
            <ac:spMk id="3" creationId="{A0210EF9-ACFA-CF47-C39E-660B6723BBA1}"/>
          </ac:spMkLst>
        </pc:spChg>
        <pc:spChg chg="del mod">
          <ac:chgData name="Bradley Voris" userId="57509e41282bb22f" providerId="LiveId" clId="{C231B7E3-084C-4F98-BD6A-66D2645A40D7}" dt="2025-07-31T18:31:54.066" v="2230" actId="478"/>
          <ac:spMkLst>
            <pc:docMk/>
            <pc:sldMk cId="1630088962" sldId="268"/>
            <ac:spMk id="4" creationId="{CB078A47-860E-9949-3413-FE0F20E9AE53}"/>
          </ac:spMkLst>
        </pc:spChg>
        <pc:picChg chg="del">
          <ac:chgData name="Bradley Voris" userId="57509e41282bb22f" providerId="LiveId" clId="{C231B7E3-084C-4F98-BD6A-66D2645A40D7}" dt="2025-07-31T18:30:17.874" v="2207" actId="478"/>
          <ac:picMkLst>
            <pc:docMk/>
            <pc:sldMk cId="1630088962" sldId="268"/>
            <ac:picMk id="6" creationId="{B4384960-8C77-06D6-7DA6-B11922DC4F99}"/>
          </ac:picMkLst>
        </pc:picChg>
        <pc:picChg chg="add mod">
          <ac:chgData name="Bradley Voris" userId="57509e41282bb22f" providerId="LiveId" clId="{C231B7E3-084C-4F98-BD6A-66D2645A40D7}" dt="2025-07-31T18:32:24.257" v="2237" actId="1076"/>
          <ac:picMkLst>
            <pc:docMk/>
            <pc:sldMk cId="1630088962" sldId="268"/>
            <ac:picMk id="8" creationId="{C63255A1-8478-BDEF-84AD-FE24A6D4D14C}"/>
          </ac:picMkLst>
        </pc:picChg>
        <pc:picChg chg="add mod">
          <ac:chgData name="Bradley Voris" userId="57509e41282bb22f" providerId="LiveId" clId="{C231B7E3-084C-4F98-BD6A-66D2645A40D7}" dt="2025-07-31T18:39:04.166" v="2246" actId="1076"/>
          <ac:picMkLst>
            <pc:docMk/>
            <pc:sldMk cId="1630088962" sldId="268"/>
            <ac:picMk id="10" creationId="{1D0B298C-BFE1-4AC0-23BB-776F319E6023}"/>
          </ac:picMkLst>
        </pc:picChg>
        <pc:picChg chg="add mod">
          <ac:chgData name="Bradley Voris" userId="57509e41282bb22f" providerId="LiveId" clId="{C231B7E3-084C-4F98-BD6A-66D2645A40D7}" dt="2025-07-31T18:35:45.258" v="2245" actId="1076"/>
          <ac:picMkLst>
            <pc:docMk/>
            <pc:sldMk cId="1630088962" sldId="268"/>
            <ac:picMk id="12" creationId="{0E54CB76-C41A-CA01-EC97-8FAFD8E1814B}"/>
          </ac:picMkLst>
        </pc:picChg>
        <pc:picChg chg="add mod">
          <ac:chgData name="Bradley Voris" userId="57509e41282bb22f" providerId="LiveId" clId="{C231B7E3-084C-4F98-BD6A-66D2645A40D7}" dt="2025-07-31T18:39:21.154" v="2251" actId="1076"/>
          <ac:picMkLst>
            <pc:docMk/>
            <pc:sldMk cId="1630088962" sldId="268"/>
            <ac:picMk id="14" creationId="{583BD89D-F989-1C73-EF77-D8F48D78D4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bvoris" TargetMode="External"/><Relationship Id="rId5" Type="http://schemas.openxmlformats.org/officeDocument/2006/relationships/hyperlink" Target="http://www.victimoftechnology.com/" TargetMode="Externa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ctimoftechnology.com/" TargetMode="External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http://www.github.com/bvor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ithub.com/bvoris" TargetMode="External"/><Relationship Id="rId4" Type="http://schemas.openxmlformats.org/officeDocument/2006/relationships/hyperlink" Target="http://www.victimoftechnology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ithub.com/bvoris" TargetMode="External"/><Relationship Id="rId4" Type="http://schemas.openxmlformats.org/officeDocument/2006/relationships/hyperlink" Target="http://www.victimoftechnology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://www.victimoftechnology.com/" TargetMode="External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hyperlink" Target="http://www.github.com/bvori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ithub.com/bvoris" TargetMode="External"/><Relationship Id="rId4" Type="http://schemas.openxmlformats.org/officeDocument/2006/relationships/hyperlink" Target="http://www.victimoftechnology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ctimoftechnology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www.github.com/bvori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ithub.com/bvoris" TargetMode="External"/><Relationship Id="rId4" Type="http://schemas.openxmlformats.org/officeDocument/2006/relationships/hyperlink" Target="http://www.victimoftechnology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ctimoftechnology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www.github.com/bvor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ufo&#10;&#10;AI-generated content may be incorrect.">
            <a:extLst>
              <a:ext uri="{FF2B5EF4-FFF2-40B4-BE49-F238E27FC236}">
                <a16:creationId xmlns:a16="http://schemas.microsoft.com/office/drawing/2014/main" id="{699CFECC-E9A6-7033-8B75-3EA8B82D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76" y="5298140"/>
            <a:ext cx="1497107" cy="1497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544965-F88F-5F6C-FBBD-2121A46674BE}"/>
              </a:ext>
            </a:extLst>
          </p:cNvPr>
          <p:cNvSpPr txBox="1"/>
          <p:nvPr/>
        </p:nvSpPr>
        <p:spPr>
          <a:xfrm>
            <a:off x="220133" y="724480"/>
            <a:ext cx="1197186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Grandview"/>
              </a:rPr>
              <a:t>Mentorship: When Certifications, Experience, a Degree and Skills are Not Enough…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9ED36-11E8-145D-EC05-C55E97612B81}"/>
              </a:ext>
            </a:extLst>
          </p:cNvPr>
          <p:cNvSpPr txBox="1"/>
          <p:nvPr/>
        </p:nvSpPr>
        <p:spPr>
          <a:xfrm>
            <a:off x="3424518" y="3785539"/>
            <a:ext cx="53429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ptos"/>
              </a:rPr>
              <a:t>By: Brad Voris</a:t>
            </a:r>
          </a:p>
        </p:txBody>
      </p:sp>
    </p:spTree>
    <p:extLst>
      <p:ext uri="{BB962C8B-B14F-4D97-AF65-F5344CB8AC3E}">
        <p14:creationId xmlns:p14="http://schemas.microsoft.com/office/powerpoint/2010/main" val="276798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82F2A-AF27-8E5B-DEF9-691FD201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ufo&#10;&#10;AI-generated content may be incorrect.">
            <a:extLst>
              <a:ext uri="{FF2B5EF4-FFF2-40B4-BE49-F238E27FC236}">
                <a16:creationId xmlns:a16="http://schemas.microsoft.com/office/drawing/2014/main" id="{F535055B-7779-0909-A404-C754B23B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76" y="5298140"/>
            <a:ext cx="1497107" cy="1497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6A5A9-40FA-7BFA-5C4F-C167664AD1E6}"/>
              </a:ext>
            </a:extLst>
          </p:cNvPr>
          <p:cNvSpPr txBox="1"/>
          <p:nvPr/>
        </p:nvSpPr>
        <p:spPr>
          <a:xfrm>
            <a:off x="-1828801" y="732645"/>
            <a:ext cx="68729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Grandview"/>
              </a:rPr>
              <a:t>Q &amp;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AC360-5FD9-CC74-F1D5-DF4BE765E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30934"/>
            <a:ext cx="4401911" cy="4401911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EEDF602-6E12-2DDB-BC2C-97EE58668539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8447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84F399-C0A6-CD7D-84E2-DF0F51DF3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82260A6-A472-31E2-CF5B-9025E29D8B10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8ECD8E-8DA1-48B5-B4FB-9FDA7877E3B7}"/>
              </a:ext>
            </a:extLst>
          </p:cNvPr>
          <p:cNvSpPr>
            <a:spLocks noGrp="1" noChangeArrowheads="1"/>
          </p:cNvSpPr>
          <p:nvPr/>
        </p:nvSpPr>
        <p:spPr>
          <a:xfrm>
            <a:off x="4268492" y="11179"/>
            <a:ext cx="4473725" cy="920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latin typeface="Grandview" panose="020B0502040204020203" pitchFamily="34" charset="0"/>
                <a:cs typeface="Arial" panose="020B0604020202020204" pitchFamily="34" charset="0"/>
              </a:rPr>
              <a:t>A Show of hands…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8747B-34F7-AD70-B6FE-AFD8E565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493724" y="1262445"/>
            <a:ext cx="4846851" cy="48468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2BAD36-88D2-A4E2-EE58-4EE88D35E196}"/>
              </a:ext>
            </a:extLst>
          </p:cNvPr>
          <p:cNvSpPr>
            <a:spLocks noGrp="1" noChangeArrowheads="1"/>
          </p:cNvSpPr>
          <p:nvPr/>
        </p:nvSpPr>
        <p:spPr>
          <a:xfrm>
            <a:off x="550857" y="1011164"/>
            <a:ext cx="8877450" cy="920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latin typeface="Grandview" panose="020B0502040204020203" pitchFamily="34" charset="0"/>
                <a:cs typeface="Arial" panose="020B0604020202020204" pitchFamily="34" charset="0"/>
              </a:rPr>
              <a:t>Who came here looking for a mentor?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840A54-30A8-F213-0EA4-B2DB471775AB}"/>
              </a:ext>
            </a:extLst>
          </p:cNvPr>
          <p:cNvSpPr>
            <a:spLocks noGrp="1" noChangeArrowheads="1"/>
          </p:cNvSpPr>
          <p:nvPr/>
        </p:nvSpPr>
        <p:spPr>
          <a:xfrm>
            <a:off x="550857" y="2391935"/>
            <a:ext cx="10457239" cy="920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latin typeface="Grandview" panose="020B0502040204020203" pitchFamily="34" charset="0"/>
                <a:cs typeface="Arial" panose="020B0604020202020204" pitchFamily="34" charset="0"/>
              </a:rPr>
              <a:t>Who came here looking to become a mentor?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022AF7-B497-5C5A-1FED-D25279DFE779}"/>
              </a:ext>
            </a:extLst>
          </p:cNvPr>
          <p:cNvSpPr>
            <a:spLocks noGrp="1" noChangeArrowheads="1"/>
          </p:cNvSpPr>
          <p:nvPr/>
        </p:nvSpPr>
        <p:spPr>
          <a:xfrm>
            <a:off x="613448" y="3772706"/>
            <a:ext cx="10457239" cy="9205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latin typeface="Grandview" panose="020B0502040204020203" pitchFamily="34" charset="0"/>
                <a:cs typeface="Arial" panose="020B0604020202020204" pitchFamily="34" charset="0"/>
              </a:rPr>
              <a:t>Who came here looking to learn the process?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CF6CCA-9E94-586A-04AC-3191DBD2C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4037" y="158254"/>
            <a:ext cx="1064455" cy="10644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4F00E7-3F9C-F1F1-B4D0-9ABA65C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7361" y="181375"/>
            <a:ext cx="1064455" cy="10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67EB-DEFE-095C-2B8F-08DFD4218936}"/>
              </a:ext>
            </a:extLst>
          </p:cNvPr>
          <p:cNvSpPr>
            <a:spLocks noGrp="1" noChangeArrowheads="1"/>
          </p:cNvSpPr>
          <p:nvPr/>
        </p:nvSpPr>
        <p:spPr>
          <a:xfrm>
            <a:off x="352275" y="406182"/>
            <a:ext cx="5323715" cy="164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en-US" sz="4000" b="1" dirty="0">
                <a:latin typeface="Grandview" panose="020B0502040204020203" pitchFamily="34" charset="0"/>
                <a:cs typeface="Arial" panose="020B0604020202020204" pitchFamily="34" charset="0"/>
              </a:rPr>
              <a:t>Brad Voris, (a whole bunch of acronyms)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41C6A-46E2-7C17-C32E-5C2B40A3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6913" y="530935"/>
            <a:ext cx="4170530" cy="41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F9BAD5-A5E3-BA97-B01D-37D873577032}"/>
              </a:ext>
            </a:extLst>
          </p:cNvPr>
          <p:cNvSpPr>
            <a:spLocks noGrp="1" noChangeArrowheads="1"/>
          </p:cNvSpPr>
          <p:nvPr/>
        </p:nvSpPr>
        <p:spPr>
          <a:xfrm>
            <a:off x="356537" y="2169459"/>
            <a:ext cx="5938127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Security Professional (Engineer/Manager/Architect)</a:t>
            </a: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25+ years of experience IT/IS/CS</a:t>
            </a: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Undergrad in Cybersecurity @ Wilmington University</a:t>
            </a: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Certifications: CISSP, CISM, CCSP, CCSK, Network+, MTA, MCP, etc.</a:t>
            </a: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Co-Author 2 books: Intrusion Detection Guide and Essentials of Cybersecurity for </a:t>
            </a:r>
            <a:r>
              <a:rPr lang="en-US" altLang="en-US" sz="1700" dirty="0" err="1">
                <a:cs typeface="Arial" panose="020B0604020202020204" pitchFamily="34" charset="0"/>
              </a:rPr>
              <a:t>Peerlyst</a:t>
            </a:r>
            <a:endParaRPr lang="en-US" altLang="en-US" sz="17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Cloud Security Alliance Zero Trust Training Contributor</a:t>
            </a:r>
          </a:p>
          <a:p>
            <a:pPr eaLnBrk="1" hangingPunct="1"/>
            <a:r>
              <a:rPr lang="en-US" altLang="en-US" sz="1700" b="1" dirty="0">
                <a:cs typeface="Arial" panose="020B0604020202020204" pitchFamily="34" charset="0"/>
              </a:rPr>
              <a:t>NOT AN EXPERT</a:t>
            </a:r>
          </a:p>
          <a:p>
            <a:pPr eaLnBrk="1" hangingPunct="1"/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ACD817D-D807-76DC-2577-2C7DAED57D8B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6527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1CE07-8DB8-4D97-856B-9171214D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ufo&#10;&#10;AI-generated content may be incorrect.">
            <a:extLst>
              <a:ext uri="{FF2B5EF4-FFF2-40B4-BE49-F238E27FC236}">
                <a16:creationId xmlns:a16="http://schemas.microsoft.com/office/drawing/2014/main" id="{94F95698-A2C1-189F-A16C-84A1542BF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76" y="5298140"/>
            <a:ext cx="1497107" cy="1497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453C4D-5960-7163-CC6D-179320D96128}"/>
              </a:ext>
            </a:extLst>
          </p:cNvPr>
          <p:cNvSpPr txBox="1"/>
          <p:nvPr/>
        </p:nvSpPr>
        <p:spPr>
          <a:xfrm>
            <a:off x="444555" y="798754"/>
            <a:ext cx="534296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Grandview" panose="020B0502040204020203" pitchFamily="34" charset="0"/>
              </a:rPr>
              <a:t>How do I break in to cyber?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Grandview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A80F3-ABF4-726E-492F-6925A0D1AC39}"/>
              </a:ext>
            </a:extLst>
          </p:cNvPr>
          <p:cNvSpPr txBox="1"/>
          <p:nvPr/>
        </p:nvSpPr>
        <p:spPr>
          <a:xfrm>
            <a:off x="4802220" y="2590394"/>
            <a:ext cx="711013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  <a:latin typeface="Grandview" panose="020B0502040204020203" pitchFamily="34" charset="0"/>
              </a:defRPr>
            </a:lvl1pPr>
          </a:lstStyle>
          <a:p>
            <a:r>
              <a:rPr lang="en-US" dirty="0"/>
              <a:t>I’ve been in IT for years and can’t get a Security Analyst role!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4A8B2-CC76-A7BF-A25D-F64DD48CB025}"/>
              </a:ext>
            </a:extLst>
          </p:cNvPr>
          <p:cNvSpPr txBox="1"/>
          <p:nvPr/>
        </p:nvSpPr>
        <p:spPr>
          <a:xfrm>
            <a:off x="4111397" y="4458729"/>
            <a:ext cx="777103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  <a:latin typeface="Grandview" panose="020B0502040204020203" pitchFamily="34" charset="0"/>
              </a:defRPr>
            </a:lvl1pPr>
          </a:lstStyle>
          <a:p>
            <a:r>
              <a:rPr lang="en-US" dirty="0"/>
              <a:t>I custom tailor my resume for roles but don’t get responses back!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BF53F-1F19-9341-44C5-12A4FA97F3E9}"/>
              </a:ext>
            </a:extLst>
          </p:cNvPr>
          <p:cNvSpPr txBox="1"/>
          <p:nvPr/>
        </p:nvSpPr>
        <p:spPr>
          <a:xfrm>
            <a:off x="821531" y="3693839"/>
            <a:ext cx="5946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  <a:latin typeface="Grandview" panose="020B0502040204020203" pitchFamily="34" charset="0"/>
              </a:defRPr>
            </a:lvl1pPr>
          </a:lstStyle>
          <a:p>
            <a:r>
              <a:rPr lang="en-US" dirty="0"/>
              <a:t>Top 1% </a:t>
            </a:r>
            <a:r>
              <a:rPr lang="en-US" dirty="0" err="1"/>
              <a:t>TryHackMe</a:t>
            </a:r>
            <a:r>
              <a:rPr lang="en-US" dirty="0"/>
              <a:t> / </a:t>
            </a:r>
            <a:r>
              <a:rPr lang="en-US" dirty="0" err="1"/>
              <a:t>HackTheBox</a:t>
            </a:r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8ED7B-F02E-C8B6-88F4-83E012FEE393}"/>
              </a:ext>
            </a:extLst>
          </p:cNvPr>
          <p:cNvSpPr txBox="1"/>
          <p:nvPr/>
        </p:nvSpPr>
        <p:spPr>
          <a:xfrm>
            <a:off x="7787948" y="953987"/>
            <a:ext cx="35075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  <a:latin typeface="Grandview" panose="020B0502040204020203" pitchFamily="34" charset="0"/>
              </a:defRPr>
            </a:lvl1pPr>
          </a:lstStyle>
          <a:p>
            <a:r>
              <a:rPr lang="en-US" dirty="0"/>
              <a:t>Built a home lab…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805AA-254F-CA1F-4B71-8C2F94F380C3}"/>
              </a:ext>
            </a:extLst>
          </p:cNvPr>
          <p:cNvSpPr txBox="1"/>
          <p:nvPr/>
        </p:nvSpPr>
        <p:spPr>
          <a:xfrm>
            <a:off x="5055974" y="1618600"/>
            <a:ext cx="660262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  <a:latin typeface="Grandview" panose="020B0502040204020203" pitchFamily="34" charset="0"/>
              </a:defRPr>
            </a:lvl1pPr>
          </a:lstStyle>
          <a:p>
            <a:r>
              <a:rPr lang="en-US" dirty="0"/>
              <a:t>My professor said all I needed was a degree…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BF23BF-96CC-1F25-562F-1CF05962D026}"/>
              </a:ext>
            </a:extLst>
          </p:cNvPr>
          <p:cNvSpPr txBox="1"/>
          <p:nvPr/>
        </p:nvSpPr>
        <p:spPr>
          <a:xfrm>
            <a:off x="768463" y="2311097"/>
            <a:ext cx="35014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bg1"/>
                </a:solidFill>
                <a:latin typeface="Grandview" panose="020B0502040204020203" pitchFamily="34" charset="0"/>
              </a:defRPr>
            </a:lvl1pPr>
          </a:lstStyle>
          <a:p>
            <a:r>
              <a:rPr lang="en-US" dirty="0"/>
              <a:t>Got some certs…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2EC2A73-2C3C-2204-F243-9336463C9701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5514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F8262-9C46-399D-FBC6-57F13279F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6898-E6F6-70D1-E963-3426AB7D6FF7}"/>
              </a:ext>
            </a:extLst>
          </p:cNvPr>
          <p:cNvSpPr>
            <a:spLocks noGrp="1" noChangeArrowheads="1"/>
          </p:cNvSpPr>
          <p:nvPr/>
        </p:nvSpPr>
        <p:spPr>
          <a:xfrm>
            <a:off x="352275" y="406182"/>
            <a:ext cx="10730743" cy="912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en-US" sz="4000" dirty="0">
                <a:latin typeface="Grandview" panose="020B0502040204020203" pitchFamily="34" charset="0"/>
                <a:cs typeface="Arial" panose="020B0604020202020204" pitchFamily="34" charset="0"/>
              </a:rPr>
              <a:t>What are leaders and organizations looking for?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8D320B0-9D79-2F6A-AC27-3773DE304AF9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255A1-8478-BDEF-84AD-FE24A6D4D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66" y="1559378"/>
            <a:ext cx="3363686" cy="336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0B298C-BFE1-4AC0-23BB-776F319E6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519" y="1559378"/>
            <a:ext cx="2367643" cy="23676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54CB76-C41A-CA01-EC97-8FAFD8E18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2750" y="1564479"/>
            <a:ext cx="3561669" cy="3561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3BD89D-F989-1C73-EF77-D8F48D78D4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068" y="4237264"/>
            <a:ext cx="1948543" cy="19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9E490-82FA-CBC6-B119-6841C4D7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0EBEC-0BF2-D13E-A9B2-3C75EC99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7" y="39512"/>
            <a:ext cx="11674929" cy="6756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C15B86-28E1-1F82-25F2-3556952F6C7B}"/>
              </a:ext>
            </a:extLst>
          </p:cNvPr>
          <p:cNvSpPr txBox="1">
            <a:spLocks/>
          </p:cNvSpPr>
          <p:nvPr/>
        </p:nvSpPr>
        <p:spPr>
          <a:xfrm>
            <a:off x="4117621" y="62372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328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770E3-D106-CD00-C030-D4A9CD36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7E7C4E-F828-CC85-11A3-F368E37942CF}"/>
              </a:ext>
            </a:extLst>
          </p:cNvPr>
          <p:cNvSpPr txBox="1">
            <a:spLocks/>
          </p:cNvSpPr>
          <p:nvPr/>
        </p:nvSpPr>
        <p:spPr>
          <a:xfrm>
            <a:off x="4117621" y="62372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4A8299-8929-876E-F55E-1907A34DBE99}"/>
              </a:ext>
            </a:extLst>
          </p:cNvPr>
          <p:cNvSpPr>
            <a:spLocks noGrp="1" noChangeArrowheads="1"/>
          </p:cNvSpPr>
          <p:nvPr/>
        </p:nvSpPr>
        <p:spPr>
          <a:xfrm>
            <a:off x="99182" y="3755572"/>
            <a:ext cx="5323715" cy="6817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en-US" sz="4000" dirty="0">
                <a:latin typeface="Grandview" panose="020B0502040204020203" pitchFamily="34" charset="0"/>
                <a:cs typeface="Arial" panose="020B0604020202020204" pitchFamily="34" charset="0"/>
              </a:rPr>
              <a:t>Additional Key Points: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8E2FFA-A465-75B5-7A16-4AE2D65576C7}"/>
              </a:ext>
            </a:extLst>
          </p:cNvPr>
          <p:cNvSpPr>
            <a:spLocks noGrp="1" noChangeArrowheads="1"/>
          </p:cNvSpPr>
          <p:nvPr/>
        </p:nvSpPr>
        <p:spPr>
          <a:xfrm>
            <a:off x="356537" y="4404632"/>
            <a:ext cx="8656834" cy="18326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Have a </a:t>
            </a:r>
            <a:r>
              <a:rPr lang="en-US" altLang="en-US" sz="1700" b="1" dirty="0">
                <a:solidFill>
                  <a:srgbClr val="FF0000"/>
                </a:solidFill>
                <a:cs typeface="Arial" panose="020B0604020202020204" pitchFamily="34" charset="0"/>
              </a:rPr>
              <a:t>passion</a:t>
            </a:r>
            <a:r>
              <a:rPr lang="en-US" altLang="en-US" sz="1700" dirty="0">
                <a:cs typeface="Arial" panose="020B0604020202020204" pitchFamily="34" charset="0"/>
              </a:rPr>
              <a:t> for learning and technology</a:t>
            </a: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Have </a:t>
            </a:r>
            <a:r>
              <a:rPr lang="en-US" altLang="en-US" sz="1700" b="1" dirty="0">
                <a:solidFill>
                  <a:srgbClr val="FF0000"/>
                </a:solidFill>
                <a:cs typeface="Arial" panose="020B0604020202020204" pitchFamily="34" charset="0"/>
              </a:rPr>
              <a:t>fundamental knowledge</a:t>
            </a:r>
            <a:r>
              <a:rPr lang="en-US" altLang="en-US" sz="1700" dirty="0">
                <a:cs typeface="Arial" panose="020B0604020202020204" pitchFamily="34" charset="0"/>
              </a:rPr>
              <a:t> of people, process, data and technology</a:t>
            </a:r>
          </a:p>
          <a:p>
            <a:pPr eaLnBrk="1" hangingPunct="1"/>
            <a:r>
              <a:rPr lang="en-US" altLang="en-US" sz="1700" dirty="0">
                <a:cs typeface="Arial" panose="020B0604020202020204" pitchFamily="34" charset="0"/>
              </a:rPr>
              <a:t>Be </a:t>
            </a:r>
            <a:r>
              <a:rPr lang="en-US" altLang="en-US" sz="1700" b="1" dirty="0">
                <a:solidFill>
                  <a:srgbClr val="FF0000"/>
                </a:solidFill>
                <a:cs typeface="Arial" panose="020B0604020202020204" pitchFamily="34" charset="0"/>
              </a:rPr>
              <a:t>flexible</a:t>
            </a:r>
            <a:r>
              <a:rPr lang="en-US" altLang="en-US" sz="1700" dirty="0">
                <a:cs typeface="Arial" panose="020B0604020202020204" pitchFamily="34" charset="0"/>
              </a:rPr>
              <a:t> and </a:t>
            </a:r>
            <a:r>
              <a:rPr lang="en-US" altLang="en-US" sz="1700" b="1" dirty="0">
                <a:solidFill>
                  <a:srgbClr val="FF0000"/>
                </a:solidFill>
                <a:cs typeface="Arial" panose="020B0604020202020204" pitchFamily="34" charset="0"/>
              </a:rPr>
              <a:t>adaptable</a:t>
            </a:r>
            <a:r>
              <a:rPr lang="en-US" altLang="en-US" sz="1700" dirty="0">
                <a:cs typeface="Arial" panose="020B0604020202020204" pitchFamily="34" charset="0"/>
              </a:rPr>
              <a:t> with a willingness to learn</a:t>
            </a:r>
          </a:p>
          <a:p>
            <a:pPr eaLnBrk="1" hangingPunct="1"/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4BDFF-17C4-4BA4-597B-2A85BE354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937" y="3967788"/>
            <a:ext cx="1924728" cy="1904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F88DA6-D3CD-F883-F40D-7326BCCA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" y="18530"/>
            <a:ext cx="12192000" cy="35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149E0-4A9E-6509-AB6B-16B4D208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ufo&#10;&#10;AI-generated content may be incorrect.">
            <a:extLst>
              <a:ext uri="{FF2B5EF4-FFF2-40B4-BE49-F238E27FC236}">
                <a16:creationId xmlns:a16="http://schemas.microsoft.com/office/drawing/2014/main" id="{B594094C-6E55-8A95-707D-92EC01E6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76" y="5298140"/>
            <a:ext cx="1497107" cy="1497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EBA8C9-D7C7-4297-5BF0-88269BC5F89E}"/>
              </a:ext>
            </a:extLst>
          </p:cNvPr>
          <p:cNvSpPr txBox="1"/>
          <p:nvPr/>
        </p:nvSpPr>
        <p:spPr>
          <a:xfrm>
            <a:off x="378220" y="62753"/>
            <a:ext cx="109922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randview" panose="020B0502040204020203" pitchFamily="34" charset="0"/>
              </a:rPr>
              <a:t>What is my Mentorship Program?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68E22-1050-3AFB-996E-DDD3936E75CB}"/>
              </a:ext>
            </a:extLst>
          </p:cNvPr>
          <p:cNvSpPr txBox="1"/>
          <p:nvPr/>
        </p:nvSpPr>
        <p:spPr>
          <a:xfrm>
            <a:off x="732574" y="548031"/>
            <a:ext cx="10726852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Grandview" panose="020B0502040204020203" pitchFamily="34" charset="0"/>
              </a:rPr>
              <a:t>Initial Connection: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Mentee will get a Career Planning Guide and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Copy of current Security Analyst Research 2025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Aptos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Grandview" panose="020B0502040204020203" pitchFamily="34" charset="0"/>
              </a:rPr>
              <a:t>1 Hour Session: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One on One Conversation: Who I am, who you are, and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Review of Career Planning Guide: Build a road map based on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Network Establishment on LinkedIn </a:t>
            </a:r>
          </a:p>
          <a:p>
            <a:endParaRPr lang="en-US" sz="2400" b="1" dirty="0">
              <a:solidFill>
                <a:schemeClr val="bg1"/>
              </a:solidFill>
              <a:latin typeface="Aptos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Grandview" panose="020B0502040204020203" pitchFamily="34" charset="0"/>
              </a:rPr>
              <a:t>Future Sessions May Also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Resume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Mock Interviews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LinkedIn Profile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Skill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ptos"/>
              </a:rPr>
              <a:t>Further Network Development</a:t>
            </a:r>
          </a:p>
          <a:p>
            <a:endParaRPr lang="en-US" sz="2400" b="1" dirty="0">
              <a:solidFill>
                <a:schemeClr val="bg1"/>
              </a:solidFill>
              <a:latin typeface="Aptos"/>
            </a:endParaRPr>
          </a:p>
          <a:p>
            <a:endParaRPr lang="en-US" sz="2400" b="1" dirty="0">
              <a:solidFill>
                <a:schemeClr val="bg1"/>
              </a:solidFill>
              <a:latin typeface="Aptos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6963E8A-BBBF-5A06-9E43-AFE01E2FC2B4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5718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6498E-881C-6DC1-3198-46DF32890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02E74-2D30-FC61-1742-07431A48A3F3}"/>
              </a:ext>
            </a:extLst>
          </p:cNvPr>
          <p:cNvSpPr>
            <a:spLocks noGrp="1" noChangeArrowheads="1"/>
          </p:cNvSpPr>
          <p:nvPr/>
        </p:nvSpPr>
        <p:spPr>
          <a:xfrm>
            <a:off x="352275" y="406182"/>
            <a:ext cx="5323715" cy="912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en-US" sz="4800" dirty="0">
                <a:latin typeface="Grandview" panose="020B0502040204020203" pitchFamily="34" charset="0"/>
                <a:cs typeface="Arial" panose="020B0604020202020204" pitchFamily="34" charset="0"/>
              </a:rPr>
              <a:t>What's the catch?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928B3F-F9AB-91CD-CCD3-73F9C31671A1}"/>
              </a:ext>
            </a:extLst>
          </p:cNvPr>
          <p:cNvSpPr>
            <a:spLocks noGrp="1" noChangeArrowheads="1"/>
          </p:cNvSpPr>
          <p:nvPr/>
        </p:nvSpPr>
        <p:spPr>
          <a:xfrm>
            <a:off x="352275" y="1318532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400" dirty="0">
                <a:cs typeface="Arial" panose="020B0604020202020204" pitchFamily="34" charset="0"/>
              </a:rPr>
              <a:t>There are no fees for mentorship</a:t>
            </a:r>
          </a:p>
          <a:p>
            <a:pPr eaLnBrk="1" hangingPunct="1"/>
            <a:r>
              <a:rPr lang="en-US" altLang="en-US" sz="2400" dirty="0">
                <a:cs typeface="Arial" panose="020B0604020202020204" pitchFamily="34" charset="0"/>
              </a:rPr>
              <a:t>Know what you want to accomplish</a:t>
            </a:r>
          </a:p>
          <a:p>
            <a:pPr eaLnBrk="1" hangingPunct="1"/>
            <a:r>
              <a:rPr lang="en-US" altLang="en-US" sz="2400" dirty="0">
                <a:cs typeface="Arial" panose="020B0604020202020204" pitchFamily="34" charset="0"/>
              </a:rPr>
              <a:t>Be respectful of your time and mine</a:t>
            </a:r>
          </a:p>
          <a:p>
            <a:pPr eaLnBrk="1" hangingPunct="1"/>
            <a:r>
              <a:rPr lang="en-US" altLang="en-US" sz="2400" dirty="0">
                <a:cs typeface="Arial" panose="020B0604020202020204" pitchFamily="34" charset="0"/>
              </a:rPr>
              <a:t>Frequent updates are required</a:t>
            </a:r>
          </a:p>
          <a:p>
            <a:pPr eaLnBrk="1" hangingPunct="1"/>
            <a:r>
              <a:rPr lang="en-US" altLang="en-US" sz="2400" dirty="0">
                <a:cs typeface="Arial" panose="020B0604020202020204" pitchFamily="34" charset="0"/>
              </a:rPr>
              <a:t>Once you’ve arrived at a place in your career where you are asked to be a mentor, it is now your responsibility to help others.</a:t>
            </a:r>
          </a:p>
          <a:p>
            <a:pPr eaLnBrk="1" hangingPunct="1"/>
            <a:endParaRPr lang="en-US" altLang="en-US" sz="1700" dirty="0"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cs typeface="Arial" panose="020B0604020202020204" pitchFamily="34" charset="0"/>
            </a:endParaRPr>
          </a:p>
          <a:p>
            <a:pPr eaLnBrk="1" hangingPunct="1"/>
            <a:endParaRPr lang="en-US" altLang="en-US" sz="1700" dirty="0">
              <a:cs typeface="Arial" panose="020B0604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9A1A3EA-79BE-7B09-1E5B-D661338204CE}"/>
              </a:ext>
            </a:extLst>
          </p:cNvPr>
          <p:cNvSpPr txBox="1">
            <a:spLocks/>
          </p:cNvSpPr>
          <p:nvPr/>
        </p:nvSpPr>
        <p:spPr>
          <a:xfrm>
            <a:off x="4038600" y="632706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defRPr/>
            </a:pP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www.VictimOfTechnology.com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www.github.com/bvoris</a:t>
            </a:r>
            <a:r>
              <a:rPr lang="en-US" sz="11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A219-02F5-9D68-34CD-7E006241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18" y="816428"/>
            <a:ext cx="3090182" cy="30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04365ac-39cb-4017-9892-b2642829d467" xsi:nil="true"/>
    <lcf76f155ced4ddcb4097134ff3c332f xmlns="d76aeeba-86f5-42c2-a7f3-955e74540da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980D71E4013941AD7A589AE4D6FC4A" ma:contentTypeVersion="12" ma:contentTypeDescription="Create a new document." ma:contentTypeScope="" ma:versionID="60deab13e4d8e2accfdc18b863d68d80">
  <xsd:schema xmlns:xsd="http://www.w3.org/2001/XMLSchema" xmlns:xs="http://www.w3.org/2001/XMLSchema" xmlns:p="http://schemas.microsoft.com/office/2006/metadata/properties" xmlns:ns2="d76aeeba-86f5-42c2-a7f3-955e74540da5" xmlns:ns3="304365ac-39cb-4017-9892-b2642829d467" targetNamespace="http://schemas.microsoft.com/office/2006/metadata/properties" ma:root="true" ma:fieldsID="02d10242c6daac56a41a2a8240a83fe6" ns2:_="" ns3:_="">
    <xsd:import namespace="d76aeeba-86f5-42c2-a7f3-955e74540da5"/>
    <xsd:import namespace="304365ac-39cb-4017-9892-b2642829d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aeeba-86f5-42c2-a7f3-955e74540d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d1d955e-289a-4a42-882d-e709a045b0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4365ac-39cb-4017-9892-b2642829d46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45fd34e-d1ea-4314-b205-2dcae4ed5e21}" ma:internalName="TaxCatchAll" ma:showField="CatchAllData" ma:web="304365ac-39cb-4017-9892-b2642829d4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E81645-8A35-40D8-B7E9-2BAB303A50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33E5A0-F8CD-499D-957D-E4D7D43E4D67}">
  <ds:schemaRefs>
    <ds:schemaRef ds:uri="http://schemas.microsoft.com/office/2006/metadata/properties"/>
    <ds:schemaRef ds:uri="http://schemas.microsoft.com/office/infopath/2007/PartnerControls"/>
    <ds:schemaRef ds:uri="304365ac-39cb-4017-9892-b2642829d467"/>
    <ds:schemaRef ds:uri="d76aeeba-86f5-42c2-a7f3-955e74540da5"/>
  </ds:schemaRefs>
</ds:datastoreItem>
</file>

<file path=customXml/itemProps3.xml><?xml version="1.0" encoding="utf-8"?>
<ds:datastoreItem xmlns:ds="http://schemas.openxmlformats.org/officeDocument/2006/customXml" ds:itemID="{7136FFB6-0527-4B93-A519-2BB651C84E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6aeeba-86f5-42c2-a7f3-955e74540da5"/>
    <ds:schemaRef ds:uri="304365ac-39cb-4017-9892-b2642829d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</TotalTime>
  <Words>496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Grandview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Bradley Voris</dc:creator>
  <cp:lastModifiedBy>Bradley Voris</cp:lastModifiedBy>
  <cp:revision>275</cp:revision>
  <dcterms:created xsi:type="dcterms:W3CDTF">2025-07-01T16:38:45Z</dcterms:created>
  <dcterms:modified xsi:type="dcterms:W3CDTF">2025-08-01T14:17:27Z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0x0101004B980D71E4013941AD7A589AE4D6FC4A</vt:lpwstr>
  </property>
  <property fmtid="{D5CDD505-2E9C-101B-9397-08002B2CF9AE}" pid="3" name="MediaServiceImageTags">
    <vt:lpwstr/>
  </property>
</Properties>
</file>